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9"/>
  </p:notesMasterIdLst>
  <p:sldIdLst>
    <p:sldId id="385" r:id="rId3"/>
    <p:sldId id="410" r:id="rId4"/>
    <p:sldId id="386" r:id="rId5"/>
    <p:sldId id="362" r:id="rId6"/>
    <p:sldId id="367" r:id="rId7"/>
    <p:sldId id="411" r:id="rId8"/>
    <p:sldId id="387" r:id="rId9"/>
    <p:sldId id="393" r:id="rId10"/>
    <p:sldId id="394" r:id="rId11"/>
    <p:sldId id="395" r:id="rId12"/>
    <p:sldId id="389" r:id="rId13"/>
    <p:sldId id="351" r:id="rId14"/>
    <p:sldId id="412" r:id="rId15"/>
    <p:sldId id="413" r:id="rId16"/>
    <p:sldId id="414" r:id="rId17"/>
    <p:sldId id="415" r:id="rId18"/>
    <p:sldId id="416" r:id="rId19"/>
    <p:sldId id="418" r:id="rId20"/>
    <p:sldId id="417" r:id="rId21"/>
    <p:sldId id="397" r:id="rId22"/>
    <p:sldId id="422" r:id="rId23"/>
    <p:sldId id="421" r:id="rId24"/>
    <p:sldId id="420" r:id="rId25"/>
    <p:sldId id="419" r:id="rId26"/>
    <p:sldId id="384" r:id="rId27"/>
    <p:sldId id="423" r:id="rId28"/>
    <p:sldId id="401" r:id="rId29"/>
    <p:sldId id="402" r:id="rId30"/>
    <p:sldId id="424" r:id="rId31"/>
    <p:sldId id="403" r:id="rId32"/>
    <p:sldId id="405" r:id="rId33"/>
    <p:sldId id="407" r:id="rId34"/>
    <p:sldId id="376" r:id="rId35"/>
    <p:sldId id="377" r:id="rId36"/>
    <p:sldId id="375" r:id="rId37"/>
    <p:sldId id="378" r:id="rId38"/>
  </p:sldIdLst>
  <p:sldSz cx="9144000" cy="6858000" type="screen4x3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HP001 4 hàng" pitchFamily="34" charset="-93"/>
      <p:bold r:id="rId44"/>
    </p:embeddedFont>
    <p:embeddedFont>
      <p:font typeface="HP001" pitchFamily="34" charset="-93"/>
      <p:regular r:id="rId45"/>
      <p:bold r:id="rId46"/>
    </p:embeddedFont>
    <p:embeddedFont>
      <p:font typeface=".VnCooper" pitchFamily="34" charset="0"/>
      <p:regular r:id="rId47"/>
    </p:embeddedFont>
    <p:embeddedFont>
      <p:font typeface="Arial Rounded MT Bold" charset="0"/>
      <p:regular r:id="rId48"/>
    </p:embeddedFont>
    <p:embeddedFont>
      <p:font typeface=".VnAvant" pitchFamily="34" charset="0"/>
      <p:regular r:id="rId49"/>
      <p:bold r:id="rId50"/>
      <p:italic r:id="rId51"/>
      <p:boldItalic r:id="rId52"/>
    </p:embeddedFont>
    <p:embeddedFont>
      <p:font typeface="HP-087" pitchFamily="34" charset="0"/>
      <p:bold r:id="rId53"/>
    </p:embeddedFont>
    <p:embeddedFont>
      <p:font typeface="Comic Sans MS" pitchFamily="66" charset="0"/>
      <p:regular r:id="rId54"/>
      <p:bold r:id="rId55"/>
      <p:italic r:id="rId56"/>
      <p:boldItalic r:id="rId57"/>
    </p:embeddedFont>
    <p:embeddedFont>
      <p:font typeface="HP001 Tap Do" pitchFamily="34" charset="-93"/>
      <p:regular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993366"/>
    <a:srgbClr val="0066FF"/>
    <a:srgbClr val="FF0066"/>
    <a:srgbClr val="009900"/>
    <a:srgbClr val="00CC00"/>
    <a:srgbClr val="FF9933"/>
    <a:srgbClr val="FFCC00"/>
    <a:srgbClr val="0033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2635045" y="362224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2667000" y="2322255"/>
            <a:ext cx="56172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</a:p>
          <a:p>
            <a:pPr algn="ctr"/>
            <a:r>
              <a:rPr lang="en-US" sz="8000" b="1" dirty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8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7316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rgbClr val="002060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rgbClr val="00206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35680"/>
              </p:ext>
            </p:extLst>
          </p:nvPr>
        </p:nvGraphicFramePr>
        <p:xfrm>
          <a:off x="375213" y="2362200"/>
          <a:ext cx="841395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26"/>
                <a:gridCol w="1402326"/>
                <a:gridCol w="1402326"/>
                <a:gridCol w="1402326"/>
                <a:gridCol w="1402326"/>
                <a:gridCol w="1402326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flipH="1">
            <a:off x="2362200" y="780871"/>
            <a:ext cx="77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184484" y="735192"/>
            <a:ext cx="58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19200" y="2011740"/>
            <a:ext cx="3250275" cy="2008910"/>
            <a:chOff x="304800" y="1752600"/>
            <a:chExt cx="3250275" cy="200891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50475" y="2011740"/>
            <a:ext cx="3250275" cy="2008910"/>
            <a:chOff x="304800" y="1752600"/>
            <a:chExt cx="3250275" cy="200891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27571" y="310985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2625433" y="31062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å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05250" y="2095142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3276600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94733" y="3106249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6374475" y="310624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08933" y="2095141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6991694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642388"/>
              </p:ext>
            </p:extLst>
          </p:nvPr>
        </p:nvGraphicFramePr>
        <p:xfrm>
          <a:off x="375213" y="4419600"/>
          <a:ext cx="841395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26"/>
                <a:gridCol w="1402326"/>
                <a:gridCol w="1402326"/>
                <a:gridCol w="1402326"/>
                <a:gridCol w="1402326"/>
                <a:gridCol w="1402326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59" name="Rounded Rectangle 58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26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flipH="1">
            <a:off x="2362200" y="780871"/>
            <a:ext cx="77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184484" y="735192"/>
            <a:ext cx="58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19200" y="2011740"/>
            <a:ext cx="3250275" cy="2008910"/>
            <a:chOff x="304800" y="1752600"/>
            <a:chExt cx="3250275" cy="200891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50475" y="2011740"/>
            <a:ext cx="3250275" cy="2008910"/>
            <a:chOff x="304800" y="1752600"/>
            <a:chExt cx="3250275" cy="200891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27571" y="310985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2625433" y="31062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å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05250" y="2095142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3276600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94733" y="3106249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6374475" y="310624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08933" y="2095141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6991694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373469"/>
              </p:ext>
            </p:extLst>
          </p:nvPr>
        </p:nvGraphicFramePr>
        <p:xfrm>
          <a:off x="375213" y="4419600"/>
          <a:ext cx="841395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26"/>
                <a:gridCol w="1402326"/>
                <a:gridCol w="1402326"/>
                <a:gridCol w="1402326"/>
                <a:gridCol w="1402326"/>
                <a:gridCol w="1402326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29" name="Rounded Rectangle 28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48396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4953000"/>
            <a:ext cx="2473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.VnAvant" pitchFamily="34" charset="0"/>
              </a:rPr>
              <a:t>l</a:t>
            </a:r>
            <a:r>
              <a:rPr lang="en-US" sz="7200" b="1" dirty="0" smtClean="0">
                <a:latin typeface=".VnAvant" pitchFamily="34" charset="0"/>
              </a:rPr>
              <a:t>¸ ®á</a:t>
            </a:r>
            <a:endParaRPr lang="vi-VN" sz="7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4943961"/>
            <a:ext cx="405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sz="7200" dirty="0">
              <a:solidFill>
                <a:srgbClr val="FC046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99" y="1066800"/>
            <a:ext cx="301455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1071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1654" y="5048071"/>
            <a:ext cx="278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latin typeface=".VnAvant" pitchFamily="34" charset="0"/>
              </a:rPr>
              <a:t>b</a:t>
            </a:r>
            <a:r>
              <a:rPr lang="en-US" sz="7200" b="1" dirty="0" err="1" smtClean="0">
                <a:latin typeface=".VnAvant" pitchFamily="34" charset="0"/>
              </a:rPr>
              <a:t>ê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hå</a:t>
            </a:r>
            <a:endParaRPr lang="vi-VN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46023" y="5052095"/>
            <a:ext cx="739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C0462"/>
                </a:solidFill>
                <a:latin typeface=".VnAvant" pitchFamily="34" charset="0"/>
              </a:rPr>
              <a:t>h</a:t>
            </a:r>
            <a:endParaRPr lang="vi-VN" sz="7200" dirty="0">
              <a:solidFill>
                <a:srgbClr val="FC046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25357"/>
            <a:ext cx="4191000" cy="285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55971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1654" y="5048071"/>
            <a:ext cx="278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.VnAvant" pitchFamily="34" charset="0"/>
              </a:rPr>
              <a:t>c¸ </a:t>
            </a:r>
            <a:r>
              <a:rPr lang="en-US" sz="7200" b="1" dirty="0" err="1" smtClean="0">
                <a:latin typeface=".VnAvant" pitchFamily="34" charset="0"/>
              </a:rPr>
              <a:t>hè</a:t>
            </a:r>
            <a:endParaRPr lang="vi-VN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46023" y="5052095"/>
            <a:ext cx="739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C0462"/>
                </a:solidFill>
                <a:latin typeface=".VnAvant" pitchFamily="34" charset="0"/>
              </a:rPr>
              <a:t>h</a:t>
            </a:r>
            <a:endParaRPr lang="vi-VN" sz="7200" dirty="0">
              <a:solidFill>
                <a:srgbClr val="FC046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5711512" cy="3429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33690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02" y="1295400"/>
            <a:ext cx="4038600" cy="2866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646805" y="5111208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.VnAvant" pitchFamily="34" charset="0"/>
              </a:rPr>
              <a:t>le </a:t>
            </a:r>
            <a:r>
              <a:rPr lang="en-US" sz="7200" b="1" dirty="0" err="1" smtClean="0">
                <a:latin typeface=".VnAvant" pitchFamily="34" charset="0"/>
              </a:rPr>
              <a:t>le</a:t>
            </a:r>
            <a:endParaRPr lang="vi-VN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5115232"/>
            <a:ext cx="405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sz="7200" dirty="0">
              <a:solidFill>
                <a:srgbClr val="FC046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1337" y="5105400"/>
            <a:ext cx="405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sz="72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710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3657600"/>
            <a:ext cx="84705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l¸ ®á	 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bê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hå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	c¸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hè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	    le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le</a:t>
            </a:r>
            <a:endParaRPr lang="vi-VN" sz="4500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2057400"/>
            <a:ext cx="1231589" cy="874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90" y="2201842"/>
            <a:ext cx="2158580" cy="1296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1842"/>
            <a:ext cx="1905000" cy="129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1685"/>
            <a:ext cx="1524000" cy="16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317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 flipH="1">
            <a:off x="2362200" y="780871"/>
            <a:ext cx="77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184484" y="735192"/>
            <a:ext cx="58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19200" y="2011740"/>
            <a:ext cx="3250275" cy="2008910"/>
            <a:chOff x="304800" y="1752600"/>
            <a:chExt cx="3250275" cy="2008910"/>
          </a:xfrm>
        </p:grpSpPr>
        <p:sp>
          <p:nvSpPr>
            <p:cNvPr id="42" name="Rectangle 41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50475" y="2011740"/>
            <a:ext cx="3250275" cy="2008910"/>
            <a:chOff x="304800" y="1752600"/>
            <a:chExt cx="3250275" cy="200891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27571" y="310985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2625433" y="31062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å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05250" y="2095142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3276600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94733" y="3106249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6374475" y="310624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08933" y="2095141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6991694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77107"/>
              </p:ext>
            </p:extLst>
          </p:nvPr>
        </p:nvGraphicFramePr>
        <p:xfrm>
          <a:off x="375213" y="4419600"/>
          <a:ext cx="841395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326"/>
                <a:gridCol w="1402326"/>
                <a:gridCol w="1402326"/>
                <a:gridCol w="1402326"/>
                <a:gridCol w="1402326"/>
                <a:gridCol w="1402326"/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hÐ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ho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hæ</a:t>
                      </a:r>
                      <a:endParaRPr lang="vi-VN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li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lä</a:t>
                      </a:r>
                      <a:endParaRPr lang="vi-VN" sz="4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lì</a:t>
                      </a:r>
                      <a:endParaRPr lang="vi-VN" sz="4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28600" y="5692170"/>
            <a:ext cx="84705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l¸ ®á	 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bê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hå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	c¸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hè</a:t>
            </a:r>
            <a:r>
              <a:rPr lang="en-US" sz="4500" b="1" dirty="0" smtClean="0">
                <a:solidFill>
                  <a:srgbClr val="002060"/>
                </a:solidFill>
                <a:latin typeface=".VnAvant" pitchFamily="34" charset="0"/>
              </a:rPr>
              <a:t>	    le </a:t>
            </a:r>
            <a:r>
              <a:rPr lang="en-US" sz="4500" b="1" dirty="0" err="1" smtClean="0">
                <a:solidFill>
                  <a:srgbClr val="002060"/>
                </a:solidFill>
                <a:latin typeface=".VnAvant" pitchFamily="34" charset="0"/>
              </a:rPr>
              <a:t>le</a:t>
            </a:r>
            <a:endParaRPr lang="vi-VN" sz="4500" b="1" dirty="0">
              <a:solidFill>
                <a:srgbClr val="00206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30" name="Rounded Rectangle 29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18396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r>
              <a:rPr lang="en-US" sz="6600" b="1" dirty="0">
                <a:solidFill>
                  <a:schemeClr val="bg1"/>
                </a:solidFill>
                <a:latin typeface=".VnAvant" pitchFamily="34" charset="0"/>
              </a:rPr>
              <a:t>H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</a:t>
            </a:r>
            <a:r>
              <a:rPr lang="en-US" sz="6600" b="1" dirty="0" err="1">
                <a:solidFill>
                  <a:schemeClr val="bg1"/>
                </a:solidFill>
                <a:latin typeface=".VnAvant" pitchFamily="34" charset="0"/>
              </a:rPr>
              <a:t>h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 L  </a:t>
            </a:r>
            <a:r>
              <a:rPr lang="en-US" sz="6600" b="1" dirty="0" err="1" smtClean="0">
                <a:solidFill>
                  <a:schemeClr val="bg1"/>
                </a:solidFill>
                <a:latin typeface=".VnAvant" pitchFamily="34" charset="0"/>
              </a:rPr>
              <a:t>l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12</a:t>
            </a:r>
            <a:endParaRPr lang="vi-VN" sz="5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362075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59143" y="2795081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26256" y="4090481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00065" y="4269433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  <a:r>
              <a:rPr lang="en-US" sz="55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49" y="1852717"/>
            <a:ext cx="14573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514475" y="15116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511543" y="2947481"/>
            <a:ext cx="47160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l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78656" y="4242881"/>
            <a:ext cx="60785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52465" y="4421833"/>
            <a:ext cx="82747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500" b="1" dirty="0" err="1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h</a:t>
            </a:r>
            <a:r>
              <a:rPr lang="en-US" sz="5500" b="1" dirty="0" err="1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ồ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2943" y="3458529"/>
            <a:ext cx="127310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l-GR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Δ;</a:t>
            </a:r>
            <a:r>
              <a:rPr lang="en-US" sz="3500" b="1" dirty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 </a:t>
            </a:r>
            <a:r>
              <a:rPr lang="el-GR" sz="5500" b="1" dirty="0" smtClean="0">
                <a:solidFill>
                  <a:srgbClr val="FF0000"/>
                </a:solidFill>
                <a:latin typeface="HP001 4 hàng" pitchFamily="34" charset="-93"/>
                <a:cs typeface="Arial" pitchFamily="34" charset="0"/>
              </a:rPr>
              <a:t>Δ;</a:t>
            </a:r>
            <a:endParaRPr lang="en-US" sz="5500" b="1" dirty="0">
              <a:solidFill>
                <a:srgbClr val="FF0000"/>
              </a:solidFill>
              <a:latin typeface="HP001 4 hàng" pitchFamily="34" charset="-93"/>
              <a:cs typeface="Arial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28600" y="122904"/>
            <a:ext cx="3570196" cy="838200"/>
            <a:chOff x="228600" y="228600"/>
            <a:chExt cx="3570196" cy="838200"/>
          </a:xfrm>
        </p:grpSpPr>
        <p:sp>
          <p:nvSpPr>
            <p:cNvPr id="36" name="Rounded Rectangle 3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bảng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176548" cy="616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96585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52400"/>
            <a:ext cx="5476009" cy="65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914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017968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9105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52400"/>
            <a:ext cx="7239000" cy="6681094"/>
          </a:xfrm>
        </p:spPr>
      </p:pic>
    </p:spTree>
    <p:extLst>
      <p:ext uri="{BB962C8B-B14F-4D97-AF65-F5344CB8AC3E}">
        <p14:creationId xmlns:p14="http://schemas.microsoft.com/office/powerpoint/2010/main" val="26859974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2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6460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9832"/>
            <a:ext cx="9143999" cy="1514168"/>
          </a:xfrm>
          <a:prstGeom prst="rect">
            <a:avLst/>
          </a:prstGeom>
          <a:solidFill>
            <a:srgbClr val="3FB8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r>
              <a:rPr lang="en-US" sz="6600" b="1" smtClean="0">
                <a:solidFill>
                  <a:schemeClr val="bg1"/>
                </a:solidFill>
                <a:latin typeface=".VnAvant" pitchFamily="34" charset="0"/>
              </a:rPr>
              <a:t>H  l      L  l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447800" y="32766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12</a:t>
            </a:r>
            <a:endParaRPr lang="vi-VN" sz="5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6535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28600" y="122904"/>
            <a:ext cx="4328752" cy="838200"/>
            <a:chOff x="228600" y="228600"/>
            <a:chExt cx="4328752" cy="838200"/>
          </a:xfrm>
        </p:grpSpPr>
        <p:sp>
          <p:nvSpPr>
            <p:cNvPr id="16" name="Rounded Rectangle 15"/>
            <p:cNvSpPr/>
            <p:nvPr/>
          </p:nvSpPr>
          <p:spPr>
            <a:xfrm>
              <a:off x="961104" y="275304"/>
              <a:ext cx="3596248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Tô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viết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1403" y="2843976"/>
            <a:ext cx="8435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 Tap Do" pitchFamily="34" charset="-93"/>
              </a:rPr>
              <a:t>h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118424" y="2943235"/>
            <a:ext cx="86914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" pitchFamily="34" charset="-93"/>
              </a:rPr>
              <a:t>h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75556" y="2944752"/>
            <a:ext cx="29450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Δ; Δ;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379408" y="2857357"/>
            <a:ext cx="6367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 Tap Do" pitchFamily="34" charset="-93"/>
              </a:rPr>
              <a:t>l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72370" y="2944752"/>
            <a:ext cx="63190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" pitchFamily="34" charset="-93"/>
              </a:rPr>
              <a:t>l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925960" y="2930004"/>
            <a:ext cx="12089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err="1" smtClean="0">
                <a:latin typeface="HP001" pitchFamily="34" charset="-93"/>
              </a:rPr>
              <a:t>hồ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477598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</a:t>
            </a:r>
            <a:r>
              <a:rPr lang="en-US" sz="40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4864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0"/>
            <a:ext cx="913262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48792" y="5869323"/>
            <a:ext cx="4745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BÐ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bÞ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ho. Bµ ®·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l¸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hÑ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endParaRPr lang="vi-VN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4469" y="5867400"/>
            <a:ext cx="415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7752" y="5868185"/>
            <a:ext cx="2776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8252" y="5875198"/>
            <a:ext cx="415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00416" y="838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C©y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cèi</a:t>
            </a:r>
            <a:endParaRPr lang="vi-VN" sz="3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8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05800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60217" y="1676400"/>
            <a:ext cx="8551720" cy="4343400"/>
          </a:xfrm>
          <a:prstGeom prst="cloud">
            <a:avLst/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kª	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	k× 	  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kÎ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«	   </a:t>
            </a:r>
            <a:r>
              <a:rPr lang="en-US" sz="60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bÝ</a:t>
            </a:r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®á</a:t>
            </a:r>
            <a:endParaRPr lang="vi-VN" sz="6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2350077" y="109013"/>
            <a:ext cx="55747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6000" b="1" dirty="0" err="1" smtClean="0">
                <a:solidFill>
                  <a:srgbClr val="009900"/>
                </a:solidFill>
                <a:latin typeface="Arial Rounded MT Bold" pitchFamily="34" charset="0"/>
              </a:rPr>
              <a:t>Hãy</a:t>
            </a:r>
            <a:r>
              <a:rPr lang="en-US" sz="6000" b="1" dirty="0" smtClean="0">
                <a:solidFill>
                  <a:srgbClr val="009900"/>
                </a:solidFill>
                <a:latin typeface="Arial Rounded MT Bold" pitchFamily="34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Arial Rounded MT Bold" pitchFamily="34" charset="0"/>
              </a:rPr>
              <a:t>đọc</a:t>
            </a:r>
            <a:r>
              <a:rPr lang="en-US" sz="6000" b="1" dirty="0" smtClean="0">
                <a:solidFill>
                  <a:srgbClr val="009900"/>
                </a:solidFill>
                <a:latin typeface="Arial Rounded MT Bold" pitchFamily="34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Arial Rounded MT Bold" pitchFamily="34" charset="0"/>
              </a:rPr>
              <a:t>nào</a:t>
            </a:r>
            <a:r>
              <a:rPr lang="en-US" sz="6000" b="1" dirty="0" smtClean="0">
                <a:solidFill>
                  <a:srgbClr val="009900"/>
                </a:solidFill>
                <a:latin typeface="Arial Rounded MT Bold" pitchFamily="34" charset="0"/>
              </a:rPr>
              <a:t> !</a:t>
            </a:r>
            <a:endParaRPr lang="en-US" sz="6000" b="1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969076" cy="14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60217" y="1676400"/>
            <a:ext cx="8551720" cy="4343400"/>
          </a:xfrm>
          <a:prstGeom prst="cloud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</a:t>
            </a:r>
            <a:r>
              <a:rPr lang="en-US" sz="55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Ø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55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		</a:t>
            </a: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kÖ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	   </a:t>
            </a:r>
          </a:p>
          <a:p>
            <a:pPr algn="ctr">
              <a:lnSpc>
                <a:spcPct val="150000"/>
              </a:lnSpc>
            </a:pP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k× ®µ	   ®i ®ß</a:t>
            </a:r>
            <a:endParaRPr lang="vi-VN" sz="55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2350077" y="109013"/>
            <a:ext cx="55747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6000" b="1" dirty="0" err="1" smtClean="0">
                <a:solidFill>
                  <a:srgbClr val="FF0000"/>
                </a:solidFill>
                <a:latin typeface="Arial Rounded MT Bold" pitchFamily="34" charset="0"/>
              </a:rPr>
              <a:t>Hãy</a:t>
            </a:r>
            <a:r>
              <a:rPr lang="en-US" sz="60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Rounded MT Bold" pitchFamily="34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 Rounded MT Bold" pitchFamily="34" charset="0"/>
              </a:rPr>
              <a:t>nào</a:t>
            </a:r>
            <a:r>
              <a:rPr lang="en-US" sz="6000" b="1" dirty="0" smtClean="0">
                <a:solidFill>
                  <a:srgbClr val="FF0000"/>
                </a:solidFill>
                <a:latin typeface="Arial Rounded MT Bold" pitchFamily="34" charset="0"/>
              </a:rPr>
              <a:t> !</a:t>
            </a:r>
            <a:endParaRPr lang="en-US" sz="6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969076" cy="14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315512" y="533400"/>
            <a:ext cx="73152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500" b="1" dirty="0" err="1" smtClean="0">
                <a:solidFill>
                  <a:srgbClr val="00CC00"/>
                </a:solidFill>
                <a:latin typeface="Arial Rounded MT Bold" pitchFamily="34" charset="0"/>
              </a:rPr>
              <a:t>Nói</a:t>
            </a:r>
            <a:r>
              <a:rPr lang="en-US" sz="5500" b="1" dirty="0" smtClean="0">
                <a:solidFill>
                  <a:srgbClr val="00CC00"/>
                </a:solidFill>
                <a:latin typeface="Arial Rounded MT Bold" pitchFamily="34" charset="0"/>
              </a:rPr>
              <a:t> </a:t>
            </a:r>
            <a:r>
              <a:rPr lang="en-US" sz="5500" b="1" dirty="0" err="1" smtClean="0">
                <a:solidFill>
                  <a:srgbClr val="00CC00"/>
                </a:solidFill>
                <a:latin typeface="Arial Rounded MT Bold" pitchFamily="34" charset="0"/>
              </a:rPr>
              <a:t>câu</a:t>
            </a:r>
            <a:r>
              <a:rPr lang="en-US" sz="5500" b="1" dirty="0" smtClean="0">
                <a:solidFill>
                  <a:srgbClr val="00CC00"/>
                </a:solidFill>
                <a:latin typeface="Arial Rounded MT Bold" pitchFamily="34" charset="0"/>
              </a:rPr>
              <a:t> </a:t>
            </a:r>
            <a:r>
              <a:rPr lang="en-US" sz="5500" b="1" dirty="0" err="1" smtClean="0">
                <a:solidFill>
                  <a:srgbClr val="00CC00"/>
                </a:solidFill>
                <a:latin typeface="Arial Rounded MT Bold" pitchFamily="34" charset="0"/>
              </a:rPr>
              <a:t>có</a:t>
            </a:r>
            <a:r>
              <a:rPr lang="en-US" sz="5500" b="1" dirty="0" smtClean="0">
                <a:solidFill>
                  <a:srgbClr val="00CC00"/>
                </a:solidFill>
                <a:latin typeface="Arial Rounded MT Bold" pitchFamily="34" charset="0"/>
              </a:rPr>
              <a:t> </a:t>
            </a:r>
            <a:r>
              <a:rPr lang="en-US" sz="5500" b="1" dirty="0" err="1" smtClean="0">
                <a:solidFill>
                  <a:srgbClr val="00CC00"/>
                </a:solidFill>
                <a:latin typeface="Arial Rounded MT Bold" pitchFamily="34" charset="0"/>
              </a:rPr>
              <a:t>âm</a:t>
            </a:r>
            <a:r>
              <a:rPr lang="en-US" sz="5500" b="1" dirty="0" smtClean="0">
                <a:solidFill>
                  <a:srgbClr val="00CC00"/>
                </a:solidFill>
                <a:latin typeface="Arial Rounded MT Bold" pitchFamily="34" charset="0"/>
              </a:rPr>
              <a:t> </a:t>
            </a:r>
            <a:r>
              <a:rPr lang="en-US" sz="5500" b="1" dirty="0" smtClean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n-US" sz="5500" b="1" dirty="0" smtClean="0">
                <a:solidFill>
                  <a:srgbClr val="00CC00"/>
                </a:solidFill>
                <a:latin typeface="Arial Rounded MT Bold" pitchFamily="34" charset="0"/>
              </a:rPr>
              <a:t> , </a:t>
            </a:r>
            <a:r>
              <a:rPr lang="en-US" sz="5500" b="1" dirty="0" smtClean="0">
                <a:solidFill>
                  <a:srgbClr val="FF0000"/>
                </a:solidFill>
                <a:latin typeface="Arial Rounded MT Bold" pitchFamily="34" charset="0"/>
              </a:rPr>
              <a:t>k</a:t>
            </a:r>
            <a:endParaRPr lang="en-US" sz="55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5257800" cy="39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33671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360217" y="1981200"/>
            <a:ext cx="8551720" cy="4343400"/>
          </a:xfrm>
          <a:prstGeom prst="cloud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6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9361" y="3404681"/>
            <a:ext cx="61992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K× ®µ </a:t>
            </a: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bß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ë </a:t>
            </a:r>
            <a:r>
              <a:rPr lang="en-US" sz="55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kÏ</a:t>
            </a:r>
            <a:r>
              <a:rPr lang="en-US" sz="55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®¸ .</a:t>
            </a:r>
            <a:endParaRPr lang="vi-VN" sz="5500" u="sng" dirty="0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838200" y="206514"/>
            <a:ext cx="7994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to </a:t>
            </a:r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tiếng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 Rounded MT Bold" pitchFamily="34" charset="0"/>
              </a:rPr>
              <a:t>âm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n-US" sz="4000" b="1" dirty="0" smtClean="0">
                <a:solidFill>
                  <a:srgbClr val="002060"/>
                </a:solidFill>
                <a:latin typeface="Arial Rounded MT Bold" pitchFamily="34" charset="0"/>
              </a:rPr>
              <a:t> , 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</a:rPr>
              <a:t>k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649361" y="4298373"/>
            <a:ext cx="68735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410200" y="4298373"/>
            <a:ext cx="68735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85800"/>
            <a:ext cx="7337323" cy="1981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Mảnh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ghép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8000"/>
                </a:solidFill>
              </a:rPr>
              <a:t>sắc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993366"/>
                </a:solidFill>
              </a:rPr>
              <a:t>màu</a:t>
            </a:r>
            <a:endParaRPr lang="vi-VN" b="1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76"/>
            <a:ext cx="9131547" cy="58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0" y="-1"/>
            <a:ext cx="4709652" cy="34151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724400" y="2176"/>
            <a:ext cx="4407146" cy="3412968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-14750" y="3415144"/>
            <a:ext cx="4724402" cy="344285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724400" y="3415144"/>
            <a:ext cx="4407146" cy="34428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76"/>
            <a:ext cx="9131547" cy="58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0" name="Group 19"/>
          <p:cNvGrpSpPr/>
          <p:nvPr/>
        </p:nvGrpSpPr>
        <p:grpSpPr>
          <a:xfrm>
            <a:off x="254726" y="533400"/>
            <a:ext cx="3048000" cy="838200"/>
            <a:chOff x="228600" y="228600"/>
            <a:chExt cx="30480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228600"/>
              <a:ext cx="2438400" cy="8382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7778" y="5177135"/>
            <a:ext cx="5729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33CC"/>
                </a:solidFill>
                <a:latin typeface=".VnAvant" pitchFamily="34" charset="0"/>
              </a:rPr>
              <a:t>Le </a:t>
            </a:r>
            <a:r>
              <a:rPr lang="en-US" sz="5400" b="1" dirty="0" err="1" smtClean="0">
                <a:solidFill>
                  <a:srgbClr val="0033CC"/>
                </a:solidFill>
                <a:latin typeface=".VnAvant" pitchFamily="34" charset="0"/>
              </a:rPr>
              <a:t>le</a:t>
            </a:r>
            <a:r>
              <a:rPr lang="en-US" sz="54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.VnAvant" pitchFamily="34" charset="0"/>
              </a:rPr>
              <a:t>b¬i</a:t>
            </a:r>
            <a:r>
              <a:rPr lang="en-US" sz="54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.VnAvant" pitchFamily="34" charset="0"/>
              </a:rPr>
              <a:t>trªn</a:t>
            </a:r>
            <a:r>
              <a:rPr lang="en-US" sz="54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.VnAvant" pitchFamily="34" charset="0"/>
              </a:rPr>
              <a:t>hå</a:t>
            </a:r>
            <a:r>
              <a:rPr lang="en-US" sz="5400" b="1" dirty="0" smtClean="0">
                <a:solidFill>
                  <a:srgbClr val="0033CC"/>
                </a:solidFill>
                <a:latin typeface=".VnAvant" pitchFamily="34" charset="0"/>
              </a:rPr>
              <a:t> </a:t>
            </a:r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2908663" y="5181556"/>
            <a:ext cx="351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dirty="0">
              <a:solidFill>
                <a:srgbClr val="FC046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180774"/>
            <a:ext cx="489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C0462"/>
                </a:solidFill>
                <a:latin typeface=".VnAvant" pitchFamily="34" charset="0"/>
              </a:rPr>
              <a:t>L</a:t>
            </a:r>
            <a:endParaRPr lang="vi-VN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6682" y="5172670"/>
            <a:ext cx="599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C0462"/>
                </a:solidFill>
                <a:latin typeface=".VnAvant" pitchFamily="34" charset="0"/>
              </a:rPr>
              <a:t>h</a:t>
            </a:r>
            <a:endParaRPr lang="vi-VN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362200" y="780871"/>
            <a:ext cx="77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6184484" y="735192"/>
            <a:ext cx="58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HP001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9200" y="201174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50475" y="201174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27571" y="3109851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625433" y="31062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å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5250" y="2095142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276600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4733" y="3106249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6374475" y="310624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8933" y="2095141"/>
            <a:ext cx="33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6991694" y="209514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8" grpId="0"/>
      <p:bldP spid="21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21841"/>
            <a:ext cx="76962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0756" y="3469202"/>
            <a:ext cx="5638800" cy="301025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133600" y="3657600"/>
            <a:ext cx="5067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Tạo</a:t>
            </a:r>
            <a:r>
              <a:rPr lang="en-US" sz="4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tiếng</a:t>
            </a:r>
            <a:r>
              <a:rPr lang="en-US" sz="4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mới</a:t>
            </a:r>
            <a:r>
              <a:rPr lang="en-US" sz="4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có</a:t>
            </a:r>
            <a:r>
              <a:rPr lang="vi-VN" sz="4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 âm </a:t>
            </a:r>
            <a:r>
              <a:rPr lang="vi-VN" sz="6000" b="1" dirty="0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Comic Sans MS" pitchFamily="66" charset="0"/>
              </a:rPr>
              <a:t>,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0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 smtClean="0">
                <a:solidFill>
                  <a:srgbClr val="008000"/>
                </a:solidFill>
              </a:rPr>
              <a:t>Mình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cùng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thi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tài</a:t>
            </a:r>
            <a:r>
              <a:rPr lang="en-US" sz="5500" b="1" dirty="0" smtClean="0">
                <a:solidFill>
                  <a:srgbClr val="008000"/>
                </a:solidFill>
              </a:rPr>
              <a:t>! </a:t>
            </a:r>
            <a:endParaRPr lang="vi-VN" sz="5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914400"/>
            <a:ext cx="4495800" cy="5943600"/>
            <a:chOff x="1" y="914400"/>
            <a:chExt cx="4495800" cy="594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914400"/>
              <a:ext cx="4495800" cy="59436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 bwMode="auto">
            <a:xfrm>
              <a:off x="1494505" y="2086896"/>
              <a:ext cx="1600200" cy="16002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57252" y="914400"/>
            <a:ext cx="4495800" cy="5943600"/>
            <a:chOff x="4557252" y="914400"/>
            <a:chExt cx="4495800" cy="59436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252" y="914400"/>
              <a:ext cx="4495800" cy="594360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 bwMode="auto">
            <a:xfrm>
              <a:off x="5990304" y="1981200"/>
              <a:ext cx="1600200" cy="1600200"/>
            </a:xfrm>
            <a:prstGeom prst="ellipse">
              <a:avLst/>
            </a:prstGeom>
            <a:solidFill>
              <a:srgbClr val="FFFF00"/>
            </a:solidFill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25511" y="2366633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h</a:t>
            </a:r>
            <a:endParaRPr lang="vi-VN" sz="6000" b="1" dirty="0">
              <a:solidFill>
                <a:srgbClr val="00206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29468" y="2566688"/>
            <a:ext cx="562975" cy="861774"/>
            <a:chOff x="2229468" y="2566688"/>
            <a:chExt cx="562975" cy="861774"/>
          </a:xfrm>
        </p:grpSpPr>
        <p:sp>
          <p:nvSpPr>
            <p:cNvPr id="37" name="TextBox 36"/>
            <p:cNvSpPr txBox="1"/>
            <p:nvPr/>
          </p:nvSpPr>
          <p:spPr>
            <a:xfrm>
              <a:off x="2229468" y="2566688"/>
              <a:ext cx="56297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 smtClean="0">
                  <a:solidFill>
                    <a:srgbClr val="C00000"/>
                  </a:solidFill>
                  <a:latin typeface=".VnAvant" pitchFamily="34" charset="0"/>
                </a:rPr>
                <a:t>?</a:t>
              </a:r>
              <a:endParaRPr lang="vi-VN" sz="5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353597" y="3147463"/>
              <a:ext cx="249581" cy="24958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363113" y="2289493"/>
            <a:ext cx="369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.VnAvant" pitchFamily="34" charset="0"/>
              </a:rPr>
              <a:t>l</a:t>
            </a:r>
            <a:endParaRPr lang="vi-VN" sz="6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6315955">
            <a:off x="1881177" y="1491220"/>
            <a:ext cx="5458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C00000"/>
                </a:solidFill>
                <a:latin typeface=".VnAvant" pitchFamily="34" charset="0"/>
              </a:rPr>
              <a:t>`</a:t>
            </a:r>
            <a:endParaRPr lang="vi-VN" sz="10000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38782" y="2133600"/>
            <a:ext cx="5725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C00000"/>
                </a:solidFill>
                <a:latin typeface=".VnAvant" pitchFamily="34" charset="0"/>
              </a:rPr>
              <a:t>~</a:t>
            </a:r>
            <a:endParaRPr lang="vi-VN" sz="5000" b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4175" y="2362200"/>
            <a:ext cx="3642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vi-VN" sz="5000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5800" y="0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 smtClean="0">
                <a:solidFill>
                  <a:srgbClr val="008000"/>
                </a:solidFill>
              </a:rPr>
              <a:t>Mình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cùng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thi</a:t>
            </a:r>
            <a:r>
              <a:rPr lang="en-US" sz="5500" b="1" dirty="0" smtClean="0">
                <a:solidFill>
                  <a:srgbClr val="008000"/>
                </a:solidFill>
              </a:rPr>
              <a:t> </a:t>
            </a:r>
            <a:r>
              <a:rPr lang="en-US" sz="5500" b="1" dirty="0" err="1" smtClean="0">
                <a:solidFill>
                  <a:srgbClr val="008000"/>
                </a:solidFill>
              </a:rPr>
              <a:t>tài</a:t>
            </a:r>
            <a:r>
              <a:rPr lang="en-US" sz="5500" b="1" dirty="0" smtClean="0">
                <a:solidFill>
                  <a:srgbClr val="008000"/>
                </a:solidFill>
              </a:rPr>
              <a:t>! </a:t>
            </a:r>
            <a:endParaRPr lang="vi-VN" sz="5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0" grpId="0"/>
      <p:bldP spid="41" grpId="0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286</Words>
  <Application>Microsoft Office PowerPoint</Application>
  <PresentationFormat>On-screen Show (4:3)</PresentationFormat>
  <Paragraphs>159</Paragraphs>
  <Slides>36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Times New Roman</vt:lpstr>
      <vt:lpstr>Calibri</vt:lpstr>
      <vt:lpstr>HP001 4 hàng</vt:lpstr>
      <vt:lpstr>HP001</vt:lpstr>
      <vt:lpstr>.VnCooper</vt:lpstr>
      <vt:lpstr>Arial Rounded MT Bold</vt:lpstr>
      <vt:lpstr>.VnAvant</vt:lpstr>
      <vt:lpstr>HP-087</vt:lpstr>
      <vt:lpstr>Comic Sans MS</vt:lpstr>
      <vt:lpstr>HP001 Tap Do</vt:lpstr>
      <vt:lpstr>Office Theme</vt:lpstr>
      <vt:lpstr>1_Default Design</vt:lpstr>
      <vt:lpstr>PowerPoint Presentation</vt:lpstr>
      <vt:lpstr>                     H  h      L 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C©y cèi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270</cp:revision>
  <dcterms:created xsi:type="dcterms:W3CDTF">2006-08-16T00:00:00Z</dcterms:created>
  <dcterms:modified xsi:type="dcterms:W3CDTF">2020-08-24T18:13:34Z</dcterms:modified>
</cp:coreProperties>
</file>